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379E-3BA9-440A-8AF9-CD9DE9974E1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4E06-C180-4C81-AA46-CD2C04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379E-3BA9-440A-8AF9-CD9DE9974E1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4E06-C180-4C81-AA46-CD2C04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379E-3BA9-440A-8AF9-CD9DE9974E1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4E06-C180-4C81-AA46-CD2C04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379E-3BA9-440A-8AF9-CD9DE9974E1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4E06-C180-4C81-AA46-CD2C04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379E-3BA9-440A-8AF9-CD9DE9974E1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4E06-C180-4C81-AA46-CD2C04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379E-3BA9-440A-8AF9-CD9DE9974E1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4E06-C180-4C81-AA46-CD2C04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379E-3BA9-440A-8AF9-CD9DE9974E1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4E06-C180-4C81-AA46-CD2C04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379E-3BA9-440A-8AF9-CD9DE9974E1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4E06-C180-4C81-AA46-CD2C04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379E-3BA9-440A-8AF9-CD9DE9974E1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4E06-C180-4C81-AA46-CD2C04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379E-3BA9-440A-8AF9-CD9DE9974E1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4E06-C180-4C81-AA46-CD2C04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379E-3BA9-440A-8AF9-CD9DE9974E1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4E06-C180-4C81-AA46-CD2C04C4AF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4379E-3BA9-440A-8AF9-CD9DE9974E18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74E06-C180-4C81-AA46-CD2C04C4AFC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http://volgodonsk-media.ru/media/images/2012/06/%C2%AB%D0%A3%D0%BB%D1%8B%D0%B1%D0%BA%D0%B0-%D1%80%D0%B5%D0%B1%D0%B5%D0%BD%D0%BA%D0%B0-2012%C2%BB-%D0%BF%D0%BE%D0%B4%D0%BE%D1%88%D0%BB%D0%B0-%D0%BA-%D0%BA%D0%BE%D0%BD%D1%86%D1%83.jpg" TargetMode="External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rg_hi" descr="ANd9GcT2kaU62PWIR_GW9N6mzm_f_1zqhh7a05U6Q-rzENthlMSuTOW8Y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rg_hi" descr="ANd9GcS2nxV6Xu8qMQYi7YiHCjDs_MD-oyQmXj6q4KF-JecVc4FOtsV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705100" cy="1685925"/>
          </a:xfrm>
          <a:prstGeom prst="rect">
            <a:avLst/>
          </a:prstGeom>
          <a:noFill/>
          <a:ln w="476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1" name="il_fi" descr="http://volgodonsk-media.ru/media/images/2012/06/%C2%AB%D0%A3%D0%BB%D1%8B%D0%B1%D0%BA%D0%B0-%D1%80%D0%B5%D0%B1%D0%B5%D0%BD%D0%BA%D0%B0-2012%C2%BB-%D0%BF%D0%BE%D0%B4%D0%BE%D1%88%D0%BB%D0%B0-%D0%BA-%D0%BA%D0%BE%D0%BD%D1%86%D1%83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072198" y="4572008"/>
            <a:ext cx="2357454" cy="1966914"/>
          </a:xfrm>
          <a:prstGeom prst="rect">
            <a:avLst/>
          </a:prstGeom>
          <a:noFill/>
          <a:ln w="38100" cmpd="dbl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2052" name="rg_hi" descr="ANd9GcQwCTR5gJN5MJfI4Qv0mQV1kiN2f2JBv72aRpRjcNgQ663DiT8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285728"/>
            <a:ext cx="2619375" cy="1743075"/>
          </a:xfrm>
          <a:prstGeom prst="rect">
            <a:avLst/>
          </a:prstGeom>
          <a:noFill/>
          <a:ln w="31750" cmpd="sng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2053" name="rg_hi" descr="ANd9GcSS_qiLj99zSQb-GQO0lVOmRkIhXGTXIPwWta8OXeT5FsALvkk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2357430"/>
            <a:ext cx="2500330" cy="2214578"/>
          </a:xfrm>
          <a:prstGeom prst="rect">
            <a:avLst/>
          </a:prstGeom>
          <a:noFill/>
          <a:ln w="38100" cmpd="thickThin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054" name="rg_hi" descr="ANd9GcTMks4TAPrDIuK0bJlNqAVsspGoG1MH9ts358FxQakGhJROm-cTH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785795"/>
            <a:ext cx="2786082" cy="2214578"/>
          </a:xfrm>
          <a:prstGeom prst="rect">
            <a:avLst/>
          </a:prstGeom>
          <a:noFill/>
          <a:ln w="38100" cmpd="tri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2055" name="rg_hi" descr="ANd9GcRz9ALMbSY8ESMkx0gdWd1ExZWDqT-OtNwkOMGKxtaBL8R3dZ1s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4857760"/>
            <a:ext cx="2352676" cy="1657350"/>
          </a:xfrm>
          <a:prstGeom prst="rect">
            <a:avLst/>
          </a:prstGeom>
          <a:noFill/>
          <a:ln w="41275" cmpd="sng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2056" name="rg_hi" descr="ANd9GcQ8jtanejK6nHzeoFBSlq_x-daNqgf2rISq1xmGRamfslTJyBP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86116" y="3929066"/>
            <a:ext cx="2500330" cy="2228852"/>
          </a:xfrm>
          <a:prstGeom prst="rect">
            <a:avLst/>
          </a:prstGeom>
          <a:noFill/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</p:spPr>
      </p:pic>
      <p:pic>
        <p:nvPicPr>
          <p:cNvPr id="2058" name="rg_hi" descr="ANd9GcQjwKJ4I_GbrOw3tT7zT6rOtem6Co8gltiXKrNhd4e9cgR0EQFh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29388" y="2428868"/>
            <a:ext cx="2447925" cy="1866900"/>
          </a:xfrm>
          <a:prstGeom prst="rect">
            <a:avLst/>
          </a:prstGeom>
          <a:noFill/>
          <a:ln w="47625" cmpd="dbl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357322"/>
          </a:xfrm>
        </p:spPr>
        <p:txBody>
          <a:bodyPr>
            <a:normAutofit/>
          </a:bodyPr>
          <a:lstStyle/>
          <a:p>
            <a:r>
              <a:rPr lang="ru-RU" sz="7200" dirty="0" smtClean="0">
                <a:latin typeface="Comic Sans MS" pitchFamily="66" charset="0"/>
              </a:rPr>
              <a:t>Секреты улыбки.</a:t>
            </a:r>
            <a:endParaRPr lang="ru-RU" sz="72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1714512"/>
          </a:xfrm>
        </p:spPr>
        <p:txBody>
          <a:bodyPr>
            <a:normAutofit/>
          </a:bodyPr>
          <a:lstStyle/>
          <a:p>
            <a:r>
              <a:rPr lang="ru-RU" sz="7200" dirty="0" smtClean="0">
                <a:latin typeface="Comic Sans MS" pitchFamily="66" charset="0"/>
              </a:rPr>
              <a:t>В чём они?</a:t>
            </a:r>
            <a:endParaRPr lang="ru-RU" sz="7200" dirty="0">
              <a:latin typeface="Comic Sans MS" pitchFamily="66" charset="0"/>
            </a:endParaRPr>
          </a:p>
        </p:txBody>
      </p:sp>
      <p:pic>
        <p:nvPicPr>
          <p:cNvPr id="3074" name="rg_hi" descr="ANd9GcTLXD5lo54z-LDd5SX6TEw2XazfNHUOuIcAOiX3N61aC3uwaAf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357694"/>
            <a:ext cx="3857652" cy="1928826"/>
          </a:xfrm>
          <a:prstGeom prst="rect">
            <a:avLst/>
          </a:prstGeom>
          <a:noFill/>
          <a:ln w="69850" cmpd="tri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6" name="Picture 4" descr="http://img1.funscrape.com/en/flower/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214818"/>
            <a:ext cx="2038343" cy="2481274"/>
          </a:xfrm>
          <a:prstGeom prst="rect">
            <a:avLst/>
          </a:prstGeom>
          <a:noFill/>
        </p:spPr>
      </p:pic>
      <p:pic>
        <p:nvPicPr>
          <p:cNvPr id="3084" name="Picture 12" descr="https://encrypted-tbn1.gstatic.com/images?q=tbn:ANd9GcTMY1e4DlRnD-5kjQzOM413E5ohvJnywFAb52fECD6M8LB5yQbgj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000232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:\для презентаций\126 фоны для презентаций\33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/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Улыбка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– это мимика лица, губ, глаз, показывающая расположение к смеху, выражающая привет, удовольствие или насмешку.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214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8000" b="1" dirty="0" smtClean="0"/>
              <a:t>Джоконда</a:t>
            </a:r>
            <a:endParaRPr lang="ru-RU" sz="8000" b="1" dirty="0"/>
          </a:p>
        </p:txBody>
      </p:sp>
      <p:pic>
        <p:nvPicPr>
          <p:cNvPr id="18434" name="rg_hi" descr="ANd9GcQj3xNPuzwIArWee5sfAq1EAES7yGHQAQlPJZvWbSEIimXTjf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85728"/>
            <a:ext cx="4214842" cy="5357850"/>
          </a:xfrm>
          <a:prstGeom prst="rect">
            <a:avLst/>
          </a:prstGeom>
          <a:noFill/>
          <a:ln w="41275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5016"/>
            <a:ext cx="8229600" cy="928694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Девочка с персиками</a:t>
            </a:r>
            <a:endParaRPr lang="ru-RU" sz="5400" b="1" dirty="0"/>
          </a:p>
        </p:txBody>
      </p:sp>
      <p:pic>
        <p:nvPicPr>
          <p:cNvPr id="19458" name="rg_hi" descr="ANd9GcR7KK-AkUMwpmryb44-d0VDrQLxFPqgbp4-p3-Fib8h3j_Z_kBl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28"/>
            <a:ext cx="4429156" cy="5286412"/>
          </a:xfrm>
          <a:prstGeom prst="rect">
            <a:avLst/>
          </a:prstGeom>
          <a:noFill/>
          <a:ln w="60325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2140"/>
            <a:ext cx="8229600" cy="1000132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Девичья улыбка</a:t>
            </a:r>
            <a:endParaRPr lang="ru-RU" sz="5400" b="1" dirty="0"/>
          </a:p>
        </p:txBody>
      </p:sp>
      <p:pic>
        <p:nvPicPr>
          <p:cNvPr id="20482" name="rg_hi" descr="ANd9GcTa_bBJN0S-AJ6osto2wGg9itzEsH6QSsmdtz7mx2HvWAmyVzI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28604"/>
            <a:ext cx="4071966" cy="5143536"/>
          </a:xfrm>
          <a:prstGeom prst="rect">
            <a:avLst/>
          </a:prstGeom>
          <a:noFill/>
          <a:ln w="79375" cmpd="dbl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i-103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85725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54A838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35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Секреты улыбки.</vt:lpstr>
      <vt:lpstr>Улыбка – это мимика лица, губ, глаз, показывающая расположение к смеху, выражающая привет, удовольствие или насмешку.</vt:lpstr>
      <vt:lpstr>Джоконда</vt:lpstr>
      <vt:lpstr>Девочка с персиками</vt:lpstr>
      <vt:lpstr>Девичья улыбка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Черненький</dc:creator>
  <cp:lastModifiedBy>Черненький</cp:lastModifiedBy>
  <cp:revision>21</cp:revision>
  <dcterms:created xsi:type="dcterms:W3CDTF">2012-11-24T11:35:22Z</dcterms:created>
  <dcterms:modified xsi:type="dcterms:W3CDTF">2012-11-24T13:18:55Z</dcterms:modified>
</cp:coreProperties>
</file>