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6" r:id="rId12"/>
    <p:sldId id="268" r:id="rId13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700808"/>
            <a:ext cx="7200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  <a:latin typeface="Book Antiqua" pitchFamily="18" charset="0"/>
              </a:rPr>
              <a:t>                    СОЦИАЛЬНЫЙ  ПРОЕКТ</a:t>
            </a:r>
            <a:r>
              <a:rPr lang="uk-UA" sz="4800" i="1" dirty="0" smtClean="0">
                <a:solidFill>
                  <a:schemeClr val="bg1"/>
                </a:solidFill>
                <a:latin typeface="Book Antiqua" pitchFamily="18" charset="0"/>
              </a:rPr>
              <a:t/>
            </a:r>
            <a:br>
              <a:rPr lang="uk-UA" sz="4800" i="1" dirty="0" smtClean="0">
                <a:solidFill>
                  <a:schemeClr val="bg1"/>
                </a:solidFill>
                <a:latin typeface="Book Antiqua" pitchFamily="18" charset="0"/>
              </a:rPr>
            </a:br>
            <a:endParaRPr lang="uk-UA" sz="4800" i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ru-RU" sz="4800" b="1" i="1" dirty="0" smtClean="0">
                <a:solidFill>
                  <a:schemeClr val="bg1"/>
                </a:solidFill>
                <a:latin typeface="Book Antiqua" pitchFamily="18" charset="0"/>
              </a:rPr>
              <a:t>«Социальный туризм».</a:t>
            </a:r>
            <a:endParaRPr lang="ru-RU" sz="48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5229200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МБОУ СОШ   №33 ИМ. З. КАЛОЕВА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err="1" smtClean="0">
                <a:solidFill>
                  <a:schemeClr val="bg1"/>
                </a:solidFill>
              </a:rPr>
              <a:t>Республика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Северная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Осетия-Алания</a:t>
            </a:r>
            <a:endParaRPr lang="uk-UA" dirty="0" smtClean="0">
              <a:solidFill>
                <a:schemeClr val="bg1"/>
              </a:solidFill>
            </a:endParaRP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г. </a:t>
            </a:r>
            <a:r>
              <a:rPr lang="uk-UA" dirty="0" err="1" smtClean="0">
                <a:solidFill>
                  <a:schemeClr val="bg1"/>
                </a:solidFill>
              </a:rPr>
              <a:t>Владикавказ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5171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Опыт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827584" y="1700808"/>
            <a:ext cx="7859216" cy="4349080"/>
          </a:xfrm>
          <a:prstGeom prst="roundRect">
            <a:avLst>
              <a:gd name="adj" fmla="val 3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lvl="1" indent="-342900">
              <a:spcBef>
                <a:spcPct val="2000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Тридцать  учащихся МБОУ СОШ №33 уже работают по проекту </a:t>
            </a:r>
            <a:r>
              <a:rPr lang="ru-RU" sz="28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Социальный туризм</a:t>
            </a:r>
            <a:r>
              <a:rPr lang="ru-RU" sz="28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15 одинокими пожилыми людьми и инвалидами.</a:t>
            </a:r>
          </a:p>
          <a:p>
            <a:pPr marL="342900" lvl="1" indent="-342900">
              <a:spcBef>
                <a:spcPct val="20000"/>
              </a:spcBef>
            </a:pPr>
            <a:endParaRPr lang="ru-RU" sz="400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pic>
        <p:nvPicPr>
          <p:cNvPr id="6" name="Picture 1" descr="J:\рабочий стол 2\шк фото\дом пристарелых\IMG_3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17032"/>
            <a:ext cx="3312368" cy="220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Мультипликативность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899592" y="1412776"/>
            <a:ext cx="7859216" cy="4349080"/>
          </a:xfrm>
          <a:prstGeom prst="roundRect">
            <a:avLst>
              <a:gd name="adj" fmla="val 3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 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1628800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окончания финансирования данная проектная деятельность  будет продолжаться за счет спонсорской поддержки, так как местные власти заинтересованы в проекте «Социальный туризм».</a:t>
            </a:r>
            <a:endParaRPr lang="ru-RU" dirty="0"/>
          </a:p>
        </p:txBody>
      </p:sp>
      <p:pic>
        <p:nvPicPr>
          <p:cNvPr id="20481" name="Picture 1" descr="J:\рабочий стол 2\шк фото\дом пристарелых\IMG_3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3016" y="2976815"/>
            <a:ext cx="3312368" cy="2626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Партнерство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             </a:t>
            </a:r>
            <a:r>
              <a:rPr lang="ru-RU" sz="2000" dirty="0" smtClean="0">
                <a:solidFill>
                  <a:schemeClr val="bg1"/>
                </a:solidFill>
              </a:rPr>
              <a:t>Нашим партнером является Государственное бюджетное учреждение социального обслуживания Республики Северная Осетия-Алания «Центр дневного пребывания граждан пожилого возраста и инвалидов в г. Владикавказ»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56992"/>
            <a:ext cx="5940425" cy="284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40466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Краткая аннотация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7664" y="1556792"/>
            <a:ext cx="7272808" cy="4824536"/>
          </a:xfrm>
          <a:prstGeom prst="roundRect">
            <a:avLst>
              <a:gd name="adj" fmla="val 3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Book Antiqua" pitchFamily="18" charset="0"/>
              </a:rPr>
              <a:t>        Так как многие пожилые люди, особенно одинокие, по определенным обстоятельствам часто или вовсе не могут выходить из дома, они нуждаются не только в общении с людьми, но и  в информировании того, что происходит в городе или Республике. Поэтому был создан данный проект в МБОУ СОШ №33, который нацелен на то, чтобы актив  школы фотографировали и снимали на камеру все </a:t>
            </a:r>
            <a:r>
              <a:rPr lang="ru-RU" dirty="0" err="1" smtClean="0">
                <a:latin typeface="Book Antiqua" pitchFamily="18" charset="0"/>
              </a:rPr>
              <a:t>новоизменения</a:t>
            </a:r>
            <a:r>
              <a:rPr lang="ru-RU" dirty="0" smtClean="0">
                <a:latin typeface="Book Antiqua" pitchFamily="18" charset="0"/>
              </a:rPr>
              <a:t> города Владикавказа (улиц, дорог, скульптур и т.д.), а затем из отснятого  материала они готовят презентации.  После этого  ребята в сопровождении социального работника приходят к одиноким пожилым людям и инвалидам  домой  и показывают им подготовленную презентацию, сопровождая  слайды экскурсионным рассказам и описанием  этих достопримечательных мест. А также дети помогают этим бабушкам и дедушкам самостоятельно находить в сетях Интернета все новые изменения нашего города.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6959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   Описание проблемы, решению остроты которой посвящен проект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1268760"/>
            <a:ext cx="7272808" cy="4824536"/>
          </a:xfrm>
          <a:prstGeom prst="roundRect">
            <a:avLst>
              <a:gd name="adj" fmla="val 3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Book Antiqua" pitchFamily="18" charset="0"/>
              </a:rPr>
              <a:t>       Проблема, на решение которой направлен соответствующий проект – это невозможность одиноких пожилых людей и инвалидов по  определенным обстоятельствам выйти из дома, чтобы прогуляться по улицам города, увидеть, как он практически каждый день меняется, строятся красивые здания, новые зоны отдыха, детские площадки и т.д.</a:t>
            </a:r>
          </a:p>
          <a:p>
            <a:endParaRPr lang="ru-RU" sz="2400" dirty="0">
              <a:latin typeface="Book Antiqu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52" y="4581128"/>
            <a:ext cx="3203848" cy="2135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Основные целевые группы, на    которые направлен проект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9632" y="1556792"/>
            <a:ext cx="7488832" cy="4608512"/>
          </a:xfrm>
          <a:prstGeom prst="roundRect">
            <a:avLst>
              <a:gd name="adj" fmla="val 436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1. Одинокие пожилые люди и инвалиды, которые не имеют возможности выходить из дома.</a:t>
            </a:r>
            <a:endParaRPr lang="ru-RU" sz="2400" dirty="0" smtClean="0">
              <a:solidFill>
                <a:schemeClr val="tx1"/>
              </a:solidFill>
              <a:latin typeface="Book Antiqua" pitchFamily="18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</a:rPr>
              <a:t>2. Активисты Школьного парламенты МБОУ СОШ №33 им.З.Калоева  от 14 лет г. Владикавказа.</a:t>
            </a:r>
            <a:r>
              <a:rPr lang="ru-RU" sz="1200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endParaRPr lang="ru-RU" dirty="0">
              <a:latin typeface="Book Antiqua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 descr="J:\рабочий стол 2\шк фото\дом пристарелых\IMG_3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5" y="3429000"/>
            <a:ext cx="3564395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Основная цель проекта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27584" y="1600201"/>
            <a:ext cx="7859216" cy="4349080"/>
          </a:xfrm>
          <a:prstGeom prst="roundRect">
            <a:avLst>
              <a:gd name="adj" fmla="val 3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342900" lvl="1" indent="-342900"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         Создание условий для социализации и преодоления социальной изоляции пожилых людей с использованием современных IT- технологий.</a:t>
            </a:r>
          </a:p>
          <a:p>
            <a:pPr>
              <a:buNone/>
            </a:pPr>
            <a:r>
              <a:rPr lang="ru-RU" sz="4400" b="1" dirty="0" smtClean="0">
                <a:latin typeface="Book Antiqua" pitchFamily="18" charset="0"/>
              </a:rPr>
              <a:t>   </a:t>
            </a:r>
            <a:endParaRPr lang="ru-RU" sz="4400" dirty="0" smtClean="0">
              <a:latin typeface="Book Antiqua" pitchFamily="18" charset="0"/>
            </a:endParaRPr>
          </a:p>
          <a:p>
            <a:pPr marL="342900" lvl="1" indent="-342900">
              <a:buNone/>
            </a:pPr>
            <a:r>
              <a:rPr lang="ru-RU" b="1" dirty="0" smtClean="0"/>
              <a:t> 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74741"/>
            <a:ext cx="3275856" cy="2183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Задачи проекта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1000100" y="1285860"/>
            <a:ext cx="7859216" cy="4349080"/>
          </a:xfrm>
          <a:prstGeom prst="roundRect">
            <a:avLst>
              <a:gd name="adj" fmla="val 3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 Antiqua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Поддержание социально-культурной активности  одиноких пожилых людей;</a:t>
            </a:r>
            <a:endParaRPr lang="ru-RU" sz="11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Оказание морально-психологической помощи в адаптации, постоянно изменяющихся социально-экономических условиях жизни; </a:t>
            </a:r>
            <a:endParaRPr lang="ru-RU" sz="11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Показать, как меняется наш город; </a:t>
            </a:r>
            <a:endParaRPr lang="ru-RU" sz="2000" b="1" dirty="0" smtClean="0">
              <a:solidFill>
                <a:schemeClr val="tx1"/>
              </a:solidFill>
              <a:latin typeface="Book Antiqua" pitchFamily="18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</a:rPr>
              <a:t>Помощь в  знакомстве новых достопримечательностей г. Владикавказа по средствам сети Интернет. </a:t>
            </a:r>
            <a:endParaRPr lang="ru-RU" sz="32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4694394"/>
            <a:ext cx="3245409" cy="2163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Методы реализации проекта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533207" y="2325338"/>
          <a:ext cx="6077585" cy="3075686"/>
        </p:xfrm>
        <a:graphic>
          <a:graphicData uri="http://schemas.openxmlformats.org/drawingml/2006/table">
            <a:tbl>
              <a:tblPr/>
              <a:tblGrid>
                <a:gridCol w="607758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1. 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Подбор фотографий и видеоматериалов, новых достопримечательностей города для презентаций.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Описание метода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         Объезд улиц города учащимися МБОУ СОШ №33, фото и видео съемка новых достопримечательных мест (дороги, реставрации старых зданий, скульптуры, новые улицы и т.д.), подготовка презентаций.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2.  Общение с одинокими пожилыми людьми и инвалидами.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Описание метода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Дети совместно с соцработниками, посещают на дому одиноких и больных пенсионеров демонстрируют презентацию в сопровождении экскурсионного рассказа.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3.Помощь в нахождении и знакомстве новых достопримечательностей г. Владикавказа по средствам сети Интернет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Ребята учат одиноких пожилых людей и инвалидов находить в Интернете новые достопримечательности г. Владикавказа.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Содержимое 3"/>
          <p:cNvSpPr txBox="1">
            <a:spLocks/>
          </p:cNvSpPr>
          <p:nvPr/>
        </p:nvSpPr>
        <p:spPr>
          <a:xfrm>
            <a:off x="971600" y="1196752"/>
            <a:ext cx="7859216" cy="4349080"/>
          </a:xfrm>
          <a:prstGeom prst="roundRect">
            <a:avLst>
              <a:gd name="adj" fmla="val 3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 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lvl="1" indent="-342900">
              <a:spcBef>
                <a:spcPct val="20000"/>
              </a:spcBef>
            </a:pPr>
            <a:r>
              <a:rPr lang="ru-RU" sz="3200" dirty="0" smtClean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70516626"/>
              </p:ext>
            </p:extLst>
          </p:nvPr>
        </p:nvGraphicFramePr>
        <p:xfrm>
          <a:off x="1336811" y="1271191"/>
          <a:ext cx="7128793" cy="3960440"/>
        </p:xfrm>
        <a:graphic>
          <a:graphicData uri="http://schemas.openxmlformats.org/drawingml/2006/table">
            <a:tbl>
              <a:tblPr/>
              <a:tblGrid>
                <a:gridCol w="7128793"/>
              </a:tblGrid>
              <a:tr h="4964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1.  Подбор фотографий и видеоматериалов, новых достопримечательностей города для презентаций.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2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Описание метода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         Объезд улиц города учащимися МБОУ СОШ №33, фото и видео съемка новых достопримечательных мест (дороги, реставрации старых зданий, скульптуры, новые улицы и т.д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.), подготовка презентаций. 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2.  Общение с одинокими пожилыми людьми и инвалидами.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3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Описание метода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Дети совместно с соцработниками, посещают на дому одиноких и больных пенсионеров демонстрируют презентацию в сопровождении экскурсионного рассказа. 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4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3.Помощь в нахождении и знакомстве новых достопримечательностей г. Владикавказа по средствам сети Интернет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6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Ребята учат одиноких пожилых людей и инвалидов находить в Интернете новые достопримечательности г. Владикавказа. 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9200"/>
            <a:ext cx="2672916" cy="1781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Календарный план реализации            проекта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612265" y="2240883"/>
          <a:ext cx="5919470" cy="3244596"/>
        </p:xfrm>
        <a:graphic>
          <a:graphicData uri="http://schemas.openxmlformats.org/drawingml/2006/table">
            <a:tbl>
              <a:tblPr/>
              <a:tblGrid>
                <a:gridCol w="880745"/>
                <a:gridCol w="50387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Arial Unicode MS"/>
                          <a:cs typeface="Times New Roman"/>
                        </a:rPr>
                        <a:t>№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Arial Unicode MS"/>
                          <a:cs typeface="Times New Roman"/>
                        </a:rPr>
                        <a:t>Мероприятие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Обучение учащихся основам взаимодействия с пожилыми людьми, психологическим особенностям лиц пожилого возраста.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Arial Unicode MS"/>
                          <a:cs typeface="Times New Roman"/>
                        </a:rPr>
                        <a:t>Планирование и распределение улиц г.Владикавказ для фото и видеосъемок.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Arial Unicode MS"/>
                          <a:cs typeface="Times New Roman"/>
                        </a:rPr>
                        <a:t>Создание презентаций.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Arial Unicode MS"/>
                          <a:cs typeface="Times New Roman"/>
                        </a:rPr>
                        <a:t>Посещение на дому одиноких пожилых людей и инвалидов.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Периодическое освещение реализации проекта в СМИ, что будет стимулировать учащихся к дальнейшей активной работе.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endParaRPr lang="ru-RU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Помощь в нахождении и знакомстве новых достопримечательностей г. Владикавказа по средствам сети Интернет.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Содержимое 3"/>
          <p:cNvSpPr txBox="1">
            <a:spLocks/>
          </p:cNvSpPr>
          <p:nvPr/>
        </p:nvSpPr>
        <p:spPr>
          <a:xfrm>
            <a:off x="1259632" y="1700808"/>
            <a:ext cx="7200800" cy="4205063"/>
          </a:xfrm>
          <a:prstGeom prst="roundRect">
            <a:avLst>
              <a:gd name="adj" fmla="val 3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 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47664" y="1916832"/>
          <a:ext cx="6207502" cy="3034284"/>
        </p:xfrm>
        <a:graphic>
          <a:graphicData uri="http://schemas.openxmlformats.org/drawingml/2006/table">
            <a:tbl>
              <a:tblPr/>
              <a:tblGrid>
                <a:gridCol w="923600"/>
                <a:gridCol w="528390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Arial Unicode MS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Arial Unicode MS"/>
                          <a:cs typeface="Times New Roman"/>
                        </a:rPr>
                        <a:t>Мероприятие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dirty="0" smtClean="0"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Обучение учащихся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основам8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взаимодействия с пожилыми людьми, психологическим особенностям лиц пожилого возраста.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dirty="0" smtClean="0">
                          <a:latin typeface="Times New Roman"/>
                          <a:ea typeface="Arial Unicode MS"/>
                          <a:cs typeface="Times New Roman"/>
                        </a:rPr>
                        <a:t>2</a:t>
                      </a:r>
                      <a:endParaRPr lang="ru-RU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Arial Unicode MS"/>
                          <a:cs typeface="Times New Roman"/>
                        </a:rPr>
                        <a:t>Планирование и распределение улиц г.Владикавказ для фото и видеосъемок.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dirty="0" smtClean="0">
                          <a:latin typeface="Times New Roman"/>
                          <a:ea typeface="Arial Unicode MS"/>
                          <a:cs typeface="Times New Roman"/>
                        </a:rPr>
                        <a:t>3</a:t>
                      </a:r>
                      <a:endParaRPr lang="ru-RU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Arial Unicode MS"/>
                          <a:cs typeface="Times New Roman"/>
                        </a:rPr>
                        <a:t>Создание презентаций.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dirty="0" smtClean="0">
                          <a:latin typeface="Times New Roman"/>
                          <a:ea typeface="Arial Unicode MS"/>
                          <a:cs typeface="Times New Roman"/>
                        </a:rPr>
                        <a:t>4</a:t>
                      </a:r>
                      <a:endParaRPr lang="ru-RU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Arial Unicode MS"/>
                          <a:cs typeface="Times New Roman"/>
                        </a:rPr>
                        <a:t>Посещение на дому одиноких пожилых людей и инвалидов.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dirty="0" smtClean="0">
                          <a:latin typeface="Times New Roman"/>
                          <a:ea typeface="Arial Unicode MS"/>
                          <a:cs typeface="Times New Roman"/>
                        </a:rPr>
                        <a:t>5</a:t>
                      </a:r>
                      <a:endParaRPr lang="ru-RU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Периодическое освещение реализации проекта в СМИ, что будет стимулировать учащихся к дальнейшей активной работе.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dirty="0" smtClean="0">
                          <a:latin typeface="Times New Roman"/>
                          <a:ea typeface="Arial Unicode MS"/>
                          <a:cs typeface="Times New Roman"/>
                        </a:rPr>
                        <a:t>6</a:t>
                      </a:r>
                      <a:endParaRPr lang="ru-RU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Помощь в нахождении и знакомстве новых достопримечательностей г. Владикавказа по средствам сети Интернет.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642635"/>
            <a:ext cx="3347864" cy="2231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Ожидаемые результаты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33207" y="2180685"/>
          <a:ext cx="6077585" cy="3364992"/>
        </p:xfrm>
        <a:graphic>
          <a:graphicData uri="http://schemas.openxmlformats.org/drawingml/2006/table">
            <a:tbl>
              <a:tblPr/>
              <a:tblGrid>
                <a:gridCol w="1783080"/>
                <a:gridCol w="429450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Количественные показатели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(указать подробно количественные результаты)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Заинтересованность в участии остальных школьников   МБОУ СОШ №33 для опыта общения с людьми старшего поколения, личного участия в социально-значимых делах.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Привлечение как можно больше одиноких пожилых людей и инвалидов к социальному  проекту «Социальный туризм».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Качественные показатели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(указать подробно качественные изменения)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 помощью социального проекта «Социальный туризм» мы сможем повысить уровень толерантного отношения пожилых людей к молодежи и наоборот.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Школьники МБОУ СОШ №33  приобретут опыт исследовательской деятельности, опыт общения с людьми старшего поколения, опыт участия в социально-значимых проектах.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Налаживание взаимоотношений между молодым поколением и поколением   бабушек и дедушек путём совместной коммуникационной деятельности.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Содержимое 3"/>
          <p:cNvSpPr txBox="1">
            <a:spLocks/>
          </p:cNvSpPr>
          <p:nvPr/>
        </p:nvSpPr>
        <p:spPr>
          <a:xfrm>
            <a:off x="1403648" y="1772816"/>
            <a:ext cx="7499176" cy="4248472"/>
          </a:xfrm>
          <a:prstGeom prst="roundRect">
            <a:avLst>
              <a:gd name="adj" fmla="val 30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 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07704" y="1988840"/>
          <a:ext cx="6624736" cy="3600400"/>
        </p:xfrm>
        <a:graphic>
          <a:graphicData uri="http://schemas.openxmlformats.org/drawingml/2006/table">
            <a:tbl>
              <a:tblPr/>
              <a:tblGrid>
                <a:gridCol w="1943607"/>
                <a:gridCol w="4681129"/>
              </a:tblGrid>
              <a:tr h="1350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Количественные показатели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(указать подробно количественные результаты)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Заинтересованность в участии остальных школьников   МБОУ СОШ №33 для опыта общения с людьми старшего поколения, личного участия в социально-значимых делах.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Привлечение как можно больше одиноких пожилых людей и инвалидов к социальному  проекту «Социальный туризм».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Качественные показатели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(указать подробно качественные изменения)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 помощью социального проекта «Социальный туризм» мы сможем повысить уровень толерантного отношения пожилых людей к молодежи и наоборот.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Волонтеры и учащиеся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МБОУ СОШ №33  приобретут опыт исследовательской деятельности, опыт общения с людьми старшего поколения, опыт участия в социально-значимых проектах.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Налаживание взаимоотношений между молодым поколением и поколением   бабушек и дедушек путём совместной коммуникационной деятельности.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81128"/>
            <a:ext cx="3203848" cy="2135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995</Words>
  <Application>Microsoft Office PowerPoint</Application>
  <PresentationFormat>Экран (4:3)</PresentationFormat>
  <Paragraphs>98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      Описание проблемы, решению остроты которой посвящен проект</vt:lpstr>
      <vt:lpstr>Основные целевые группы, на    которые направлен проект</vt:lpstr>
      <vt:lpstr>Основная цель проекта</vt:lpstr>
      <vt:lpstr>Задачи проекта</vt:lpstr>
      <vt:lpstr>Методы реализации проекта</vt:lpstr>
      <vt:lpstr>Календарный план реализации            проекта</vt:lpstr>
      <vt:lpstr>Ожидаемые результаты</vt:lpstr>
      <vt:lpstr>Опыт работы</vt:lpstr>
      <vt:lpstr>Мультипликативность.</vt:lpstr>
      <vt:lpstr>Партнерство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Люда</cp:lastModifiedBy>
  <cp:revision>47</cp:revision>
  <dcterms:created xsi:type="dcterms:W3CDTF">2012-08-03T12:49:07Z</dcterms:created>
  <dcterms:modified xsi:type="dcterms:W3CDTF">2017-12-05T10:44:44Z</dcterms:modified>
</cp:coreProperties>
</file>